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6FD0-EBB2-4A71-B71B-DDD2E190DE5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56F-EE05-4938-B148-C26D1B612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6FD0-EBB2-4A71-B71B-DDD2E190DE5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56F-EE05-4938-B148-C26D1B612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6FD0-EBB2-4A71-B71B-DDD2E190DE5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56F-EE05-4938-B148-C26D1B6127F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6FD0-EBB2-4A71-B71B-DDD2E190DE5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56F-EE05-4938-B148-C26D1B6127F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6FD0-EBB2-4A71-B71B-DDD2E190DE5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56F-EE05-4938-B148-C26D1B612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6FD0-EBB2-4A71-B71B-DDD2E190DE5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56F-EE05-4938-B148-C26D1B6127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6FD0-EBB2-4A71-B71B-DDD2E190DE5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56F-EE05-4938-B148-C26D1B612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6FD0-EBB2-4A71-B71B-DDD2E190DE5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56F-EE05-4938-B148-C26D1B612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6FD0-EBB2-4A71-B71B-DDD2E190DE5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56F-EE05-4938-B148-C26D1B612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6FD0-EBB2-4A71-B71B-DDD2E190DE5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56F-EE05-4938-B148-C26D1B6127F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6FD0-EBB2-4A71-B71B-DDD2E190DE5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156F-EE05-4938-B148-C26D1B6127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0E16FD0-EBB2-4A71-B71B-DDD2E190DE57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45B156F-EE05-4938-B148-C26D1B6127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udio.code.org/s/course2/stage/17/puzzle/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17 Play Lab: Create a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5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Identify actions that correlate to input events</a:t>
            </a:r>
          </a:p>
          <a:p>
            <a:r>
              <a:rPr lang="en-US" sz="2800" dirty="0" smtClean="0"/>
              <a:t>Create an animated, interactive story using sequence, loops, and event-handlers</a:t>
            </a:r>
          </a:p>
          <a:p>
            <a:r>
              <a:rPr lang="en-US" sz="2800" dirty="0" smtClean="0"/>
              <a:t>Share a create artifact with other students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0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7408333" cy="4144963"/>
          </a:xfrm>
        </p:spPr>
        <p:txBody>
          <a:bodyPr>
            <a:noAutofit/>
          </a:bodyPr>
          <a:lstStyle/>
          <a:p>
            <a:r>
              <a:rPr lang="en-US" dirty="0" smtClean="0"/>
              <a:t>What events did you use in coding Flappy?</a:t>
            </a:r>
          </a:p>
          <a:p>
            <a:pPr lvl="1"/>
            <a:r>
              <a:rPr lang="en-US" sz="2400" dirty="0" smtClean="0"/>
              <a:t>When run</a:t>
            </a:r>
          </a:p>
          <a:p>
            <a:pPr lvl="1"/>
            <a:r>
              <a:rPr lang="en-US" sz="2400" dirty="0" smtClean="0"/>
              <a:t>When click</a:t>
            </a:r>
          </a:p>
          <a:p>
            <a:pPr lvl="1"/>
            <a:r>
              <a:rPr lang="en-US" sz="2400" dirty="0" smtClean="0"/>
              <a:t>When hit the ground</a:t>
            </a:r>
          </a:p>
          <a:p>
            <a:pPr lvl="1"/>
            <a:r>
              <a:rPr lang="en-US" sz="2400" dirty="0" smtClean="0"/>
              <a:t>When hit an obstacle</a:t>
            </a:r>
          </a:p>
          <a:p>
            <a:pPr lvl="1"/>
            <a:r>
              <a:rPr lang="en-US" sz="2400" dirty="0" smtClean="0"/>
              <a:t>When pass an obstacle</a:t>
            </a:r>
          </a:p>
          <a:p>
            <a:r>
              <a:rPr lang="en-US" dirty="0" smtClean="0"/>
              <a:t>Now you’re going to animate multiple characters using events triggered by the arrow keys to tell a story.</a:t>
            </a:r>
          </a:p>
          <a:p>
            <a:r>
              <a:rPr lang="en-US" dirty="0" smtClean="0"/>
              <a:t>This is your chance to get really creative!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7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Login</a:t>
            </a:r>
          </a:p>
          <a:p>
            <a:pPr lvl="1"/>
            <a:r>
              <a:rPr lang="en-US" sz="2600" dirty="0"/>
              <a:t>Username: </a:t>
            </a:r>
            <a:r>
              <a:rPr lang="en-US" sz="2600" dirty="0" err="1"/>
              <a:t>bsmedia</a:t>
            </a:r>
            <a:endParaRPr lang="en-US" sz="2600" dirty="0"/>
          </a:p>
          <a:p>
            <a:pPr lvl="1"/>
            <a:r>
              <a:rPr lang="en-US" sz="2600" dirty="0"/>
              <a:t>Password:</a:t>
            </a:r>
          </a:p>
          <a:p>
            <a:pPr lvl="1"/>
            <a:r>
              <a:rPr lang="en-US" sz="2600" dirty="0"/>
              <a:t>Press Enter</a:t>
            </a:r>
          </a:p>
          <a:p>
            <a:r>
              <a:rPr lang="en-US" sz="2800" dirty="0"/>
              <a:t>Open code.org icon to Mozilla Firefox</a:t>
            </a:r>
          </a:p>
          <a:p>
            <a:r>
              <a:rPr lang="en-US" sz="2800" dirty="0"/>
              <a:t>Login into </a:t>
            </a:r>
            <a:r>
              <a:rPr lang="en-US" sz="2800" dirty="0" smtClean="0"/>
              <a:t>code.org</a:t>
            </a:r>
          </a:p>
          <a:p>
            <a:r>
              <a:rPr lang="en-US" sz="2800" dirty="0" smtClean="0"/>
              <a:t>Video: </a:t>
            </a:r>
            <a:r>
              <a:rPr lang="en-US" sz="2800" dirty="0" smtClean="0">
                <a:hlinkClick r:id="rId2"/>
              </a:rPr>
              <a:t>http://studio.code.org/s/course2/stage/17/puzzle/1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/>
              <a:t>Start Stage </a:t>
            </a:r>
            <a:r>
              <a:rPr lang="en-US" sz="2800" dirty="0" smtClean="0"/>
              <a:t>17 Play Lab: Create a Story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Computer 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98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At the final lesson  (question 11) in Stage 17 Play Lab: Create a Story</a:t>
            </a:r>
          </a:p>
          <a:p>
            <a:pPr lvl="1"/>
            <a:r>
              <a:rPr lang="en-US" sz="2800" dirty="0" smtClean="0"/>
              <a:t>Create your own story (Use Game Sheet to help assist with story)</a:t>
            </a:r>
          </a:p>
          <a:p>
            <a:pPr lvl="1"/>
            <a:r>
              <a:rPr lang="en-US" sz="2800" dirty="0"/>
              <a:t>T</a:t>
            </a:r>
            <a:r>
              <a:rPr lang="en-US" sz="2800" dirty="0" smtClean="0"/>
              <a:t>hen have a friend trade places with you and try each others stories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169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Stage 17 Play Lab: Create a Story</vt:lpstr>
      <vt:lpstr>Objectives</vt:lpstr>
      <vt:lpstr>Review</vt:lpstr>
      <vt:lpstr>Computer Time</vt:lpstr>
      <vt:lpstr>Computer Time</vt:lpstr>
    </vt:vector>
  </TitlesOfParts>
  <Company>Charles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17 Play Lab: Create a Story</dc:title>
  <dc:creator>emills</dc:creator>
  <cp:lastModifiedBy>emills</cp:lastModifiedBy>
  <cp:revision>8</cp:revision>
  <dcterms:created xsi:type="dcterms:W3CDTF">2015-04-21T13:14:10Z</dcterms:created>
  <dcterms:modified xsi:type="dcterms:W3CDTF">2015-04-21T20:01:37Z</dcterms:modified>
</cp:coreProperties>
</file>